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9" r:id="rId10"/>
    <p:sldId id="264" r:id="rId11"/>
    <p:sldId id="270" r:id="rId12"/>
    <p:sldId id="265" r:id="rId13"/>
    <p:sldId id="266" r:id="rId14"/>
    <p:sldId id="267" r:id="rId15"/>
    <p:sldId id="268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04" autoAdjust="0"/>
  </p:normalViewPr>
  <p:slideViewPr>
    <p:cSldViewPr snapToGrid="0">
      <p:cViewPr>
        <p:scale>
          <a:sx n="66" d="100"/>
          <a:sy n="66" d="100"/>
        </p:scale>
        <p:origin x="-876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8502E-9F12-4E4B-8746-42C851B84B4F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55C80-CCEA-497A-ACBB-2E88FC355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65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55C80-CCEA-497A-ACBB-2E88FC355A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32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FC2-F0F9-4C3E-8D3E-C517F0CAC15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4B4F-B9E6-43FC-BE1D-8E3585895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30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FC2-F0F9-4C3E-8D3E-C517F0CAC15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4B4F-B9E6-43FC-BE1D-8E3585895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2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FC2-F0F9-4C3E-8D3E-C517F0CAC15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4B4F-B9E6-43FC-BE1D-8E3585895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FC2-F0F9-4C3E-8D3E-C517F0CAC15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4B4F-B9E6-43FC-BE1D-8E3585895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7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FC2-F0F9-4C3E-8D3E-C517F0CAC15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4B4F-B9E6-43FC-BE1D-8E3585895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01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FC2-F0F9-4C3E-8D3E-C517F0CAC15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4B4F-B9E6-43FC-BE1D-8E3585895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39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FC2-F0F9-4C3E-8D3E-C517F0CAC15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4B4F-B9E6-43FC-BE1D-8E3585895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5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FC2-F0F9-4C3E-8D3E-C517F0CAC15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4B4F-B9E6-43FC-BE1D-8E3585895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07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FC2-F0F9-4C3E-8D3E-C517F0CAC15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4B4F-B9E6-43FC-BE1D-8E3585895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8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FC2-F0F9-4C3E-8D3E-C517F0CAC15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4B4F-B9E6-43FC-BE1D-8E3585895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34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FC2-F0F9-4C3E-8D3E-C517F0CAC15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D4B4F-B9E6-43FC-BE1D-8E3585895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03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50FC2-F0F9-4C3E-8D3E-C517F0CAC15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D4B4F-B9E6-43FC-BE1D-8E3585895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32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1865" y="189213"/>
            <a:ext cx="6182437" cy="132343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99" y="1712685"/>
            <a:ext cx="5991367" cy="49697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6706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198" y="171650"/>
            <a:ext cx="9239533" cy="132343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198" y="1669261"/>
            <a:ext cx="9239534" cy="10156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নামঃ বিভাষ চন্দ্র দেবনাথ </a:t>
            </a:r>
            <a:r>
              <a:rPr lang="en-US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আইডি-</a:t>
            </a:r>
            <a:r>
              <a:rPr lang="bn-BD" sz="60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০৩</a:t>
            </a:r>
            <a:r>
              <a:rPr lang="en-US" sz="60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60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196" y="2446674"/>
            <a:ext cx="9079877" cy="9233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পদবীঃ সহকারি শিক্ষক (কাব্যতীর্থ)</a:t>
            </a:r>
            <a:endParaRPr lang="en-US" sz="54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81645" y="3212196"/>
            <a:ext cx="9239530" cy="9233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নামঃ</a:t>
            </a:r>
            <a:r>
              <a:rPr lang="en-US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ভবানীগঞ্জ উচ্চ</a:t>
            </a:r>
            <a:r>
              <a:rPr lang="en-US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54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0540" y="3990383"/>
            <a:ext cx="9239533" cy="9233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ঠিকানাঃ</a:t>
            </a:r>
            <a:r>
              <a:rPr lang="bn-BD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ভবানীগঞ্জ </a:t>
            </a:r>
            <a:r>
              <a:rPr lang="en-US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বগুড়া সদর,বগুড়া ।</a:t>
            </a:r>
            <a:endParaRPr lang="en-US" sz="54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196" y="4812113"/>
            <a:ext cx="9079877" cy="9233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 নম্বরঃ ০১৭১২</a:t>
            </a:r>
            <a:r>
              <a:rPr lang="en-US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৩০</a:t>
            </a:r>
            <a:r>
              <a:rPr lang="en-US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৬৮</a:t>
            </a:r>
            <a:r>
              <a:rPr lang="en-US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en-US" sz="54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29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7995" y="353723"/>
            <a:ext cx="7426576" cy="12003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7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97997" y="1782008"/>
            <a:ext cx="7426576" cy="8617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0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     ষষ্ঠ</a:t>
            </a:r>
            <a:endParaRPr lang="en-US" sz="50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97991" y="2423597"/>
            <a:ext cx="7426574" cy="8617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0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    হিন্দু ধর্ম ও নৈতিক শিক্ষা</a:t>
            </a:r>
            <a:endParaRPr lang="en-US" sz="50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98001" y="3221343"/>
            <a:ext cx="7426577" cy="8617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0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    পঞ্চম  </a:t>
            </a:r>
            <a:endParaRPr lang="en-US" sz="50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97998" y="3834900"/>
            <a:ext cx="7426576" cy="8617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0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     ৫০ মিনিট</a:t>
            </a:r>
            <a:endParaRPr lang="en-US" sz="50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97998" y="4566045"/>
            <a:ext cx="7426580" cy="8617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0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তারিখঃ    </a:t>
            </a:r>
            <a:r>
              <a:rPr lang="bn-BD" sz="50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5000" b="1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BD" sz="5000" b="1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-০২-২০১৪ইং</a:t>
            </a:r>
            <a:endParaRPr lang="en-US" sz="50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57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0369" y="392426"/>
            <a:ext cx="6454357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গুলো লক্ষ্য কর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291" y="1971218"/>
            <a:ext cx="3703452" cy="40522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71" y="1971218"/>
            <a:ext cx="3704771" cy="40522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29" y="1971218"/>
            <a:ext cx="3546726" cy="41655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2972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4456" y="804784"/>
            <a:ext cx="6066971" cy="144655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পাঠঃ</a:t>
            </a:r>
            <a:endParaRPr lang="en-US" sz="8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7600" y="3100847"/>
            <a:ext cx="9840685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দেব-দেবী ও পূজা-পার্বণ</a:t>
            </a:r>
          </a:p>
        </p:txBody>
      </p:sp>
    </p:spTree>
    <p:extLst>
      <p:ext uri="{BB962C8B-B14F-4D97-AF65-F5344CB8AC3E}">
        <p14:creationId xmlns:p14="http://schemas.microsoft.com/office/powerpoint/2010/main" val="343936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6390" y="481355"/>
            <a:ext cx="6043115" cy="144655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15787" y="2277130"/>
            <a:ext cx="6264323" cy="92333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4699" y="3648247"/>
            <a:ext cx="110273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দেব-দেবী সম্পর্কে ধারনা ব্যাখ্যা করতে পারবে।</a:t>
            </a:r>
            <a:endParaRPr lang="en-US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গণেশ দেবের</a:t>
            </a:r>
            <a:r>
              <a:rPr lang="bn-BD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পরিচয় বলতে পারবে।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সরস্বতী দেবীর পূজা পদ্ধতি লিখতে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336089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5029" y="242026"/>
            <a:ext cx="5675086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লক্ষ্য কর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9" y="1520481"/>
            <a:ext cx="3933371" cy="44246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465943"/>
            <a:ext cx="3802742" cy="43899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963885" y="5997905"/>
            <a:ext cx="2104572" cy="76944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শিব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60115" y="6063030"/>
            <a:ext cx="2013859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মনসা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81" y="1373851"/>
            <a:ext cx="3773713" cy="4482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1035352" y="5945094"/>
            <a:ext cx="2002970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দূর্গা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67314" y="232228"/>
            <a:ext cx="4564737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কর্মপত্র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০১  </a:t>
            </a:r>
            <a:endParaRPr lang="en-US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452" y="3636527"/>
            <a:ext cx="11219543" cy="120032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q"/>
            </a:pPr>
            <a:r>
              <a:rPr lang="bn-BD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দেব-দেবী বলতে কী বোঝায় </a:t>
            </a:r>
            <a:r>
              <a:rPr lang="bn-BD" sz="7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লিখ।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67314" y="1887264"/>
            <a:ext cx="4564737" cy="101566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19887" y="420914"/>
            <a:ext cx="2873828" cy="76944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৫ মিনিট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71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2399" y="333632"/>
            <a:ext cx="3715658" cy="144655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973" y="2728686"/>
            <a:ext cx="10798628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ঈশ্বরের সাকার রূপকে দেব-দেবী বলে। যেমন-ব্রহ্মা,বিষ্ণু,শিব,দূর্গা,সরস্বতী,লক্ষ্মী,কালী ইত্যাদি।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88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81312" y="232877"/>
            <a:ext cx="5568286" cy="92333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bn-BD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লক্ষ্য কর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51870" y="4090086"/>
            <a:ext cx="3694671" cy="803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312" y="1373209"/>
            <a:ext cx="5119259" cy="4559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862679" y="6013812"/>
            <a:ext cx="1262741" cy="76944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গনেশ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91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48743" y="296845"/>
            <a:ext cx="4506686" cy="110799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bn-BD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কর্মপত্র- ০২</a:t>
            </a:r>
            <a:r>
              <a:rPr lang="bn-BD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3369" y="3758116"/>
            <a:ext cx="9550401" cy="132343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v"/>
            </a:pPr>
            <a:r>
              <a:rPr lang="bn-BD" sz="8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গণেশ দেবের পরিচয় </a:t>
            </a:r>
            <a:r>
              <a:rPr lang="bn-BD" sz="8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endParaRPr lang="en-US" sz="8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48743" y="2037675"/>
            <a:ext cx="4506686" cy="92333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320" y="296845"/>
            <a:ext cx="3468687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474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45770" y="392316"/>
            <a:ext cx="8911771" cy="120032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5770" y="2394858"/>
            <a:ext cx="8911771" cy="31700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 algn="just">
              <a:buFont typeface="Arial" pitchFamily="34" charset="0"/>
              <a:buChar char="•"/>
            </a:pP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গণেশ দেব সিদ্ধি বা সফলতার দেবতা। 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গনেশের শরীর মানুষের মতো। 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 ওপর গজ বা হাতির মাথা বসানো। 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তাঁর চার হাত,তিন চোখ। 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লম্বা তাঁর উদর,মোটা তাঁর শরীর। গণেশের বাহন ইঁদুর।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84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02743" y="101676"/>
            <a:ext cx="4673600" cy="92333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bn-BD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লক্ষ্য কর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82" y="1156960"/>
            <a:ext cx="4892331" cy="47273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427" y="1187316"/>
            <a:ext cx="4550228" cy="46666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5181598" y="5973779"/>
            <a:ext cx="1603829" cy="76944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সরস্বতী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70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8942" y="3579542"/>
            <a:ext cx="9673771" cy="110799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v"/>
            </a:pP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সরস্বতী দেবীর পূজা পদ্ধতি লিখ।</a:t>
            </a:r>
            <a:endParaRPr lang="en-US" sz="6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46400" y="409192"/>
            <a:ext cx="4934857" cy="11079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কর্মপত্র -০৩ 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46400" y="2032001"/>
            <a:ext cx="4934857" cy="9233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48484" y="512894"/>
            <a:ext cx="2710542" cy="70788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৮ মিনিট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41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62567" y="518615"/>
            <a:ext cx="2975212" cy="1200329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971" y="2093906"/>
            <a:ext cx="11364686" cy="286232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মাঘ মাসের শুক্লা পঞ্চমী  তিথিতে দেবী সরস্বতীর পূজা করা হয়। </a:t>
            </a:r>
          </a:p>
          <a:p>
            <a:pPr marL="571500" indent="-571500" algn="just">
              <a:buFont typeface="Wingdings" pitchFamily="2" charset="2"/>
              <a:buChar char="v"/>
            </a:pP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দেবী সরস্বতী শুভ্র বসন পরিহিতা। সাদা পদ্ম ফুল তাঁর আসন। </a:t>
            </a:r>
          </a:p>
          <a:p>
            <a:pPr marL="571500" indent="-571500" algn="just">
              <a:buFont typeface="Wingdings" pitchFamily="2" charset="2"/>
              <a:buChar char="v"/>
            </a:pP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পূ্জার মন্ডপ সাজানো,উপকরন সংগ্রহ,সংকল্প গ্রহন,প্রাণপ্রতিষ্ঠা,বসার সিংহাসন সমর্পণ, হাত ধোয়ার জল সমর্পণ, আচমন প্রভৃতি সাধারন পূজাবিধি অনুসারে সম্পাদন করা হয়।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49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298246"/>
            <a:ext cx="722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সরস্বতী কিসের দেবী?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ধনের   (খ) শক্তির  (গ) সিদ্ধির  (ঘ) বিদ্যার           </a:t>
            </a:r>
            <a:endParaRPr lang="bn-BD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9686" y="2645630"/>
            <a:ext cx="7416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দেবতা গনেশের বাহন কী?</a:t>
            </a:r>
          </a:p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হাতি     (খ) ঘোড়া     (গ) মহিষ   (ঘ) ইঁদুর           </a:t>
            </a:r>
            <a:endParaRPr lang="bn-BD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2570" y="171377"/>
            <a:ext cx="4361546" cy="92333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136571"/>
            <a:ext cx="8708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পূজায় আচমনের সাথে কোন দেবতাকে স্মরণ করতে হয়?</a:t>
            </a:r>
          </a:p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শিব     (খ) বিষ্ণু      (গ) ব্রহ্মা      (ঘ) অগ্নি         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31628" y="1903158"/>
            <a:ext cx="357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সমাধানঃ (ঘ) বিদ্যার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1628" y="3245794"/>
            <a:ext cx="3222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সমাধানঃ (ঘ) ইঁদুর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16688" y="4838335"/>
            <a:ext cx="2848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সমাধানঃ (খ) বিষ্ণু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78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34971" y="117509"/>
            <a:ext cx="4412344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5143" y="1010243"/>
            <a:ext cx="1182914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পলাশ বিদ্যায় সাফল্য অর্জনের জন্য বাড়ীতে সরস্বতী পূজা করে। আবার পলাশের বাবা ব্যবসায়ে সাফল্য কামনা করে প্রতিদিন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সকালে দেবতার উদ্দেশ্যে ধূপ জ্বালিয়ে প্রর্থনা করেন। তারা উভয়েই নিজ উদ্দেশ্য অর্জনে ভক্তিসহকারে পূজা সম্পন্ন করে তৃপ্ত হয় এবং পূজা উপলক্ষে তাদের বাড়ীটি একটি সামাজিক মিলনমেলায় পরিণত হয়।</a:t>
            </a:r>
          </a:p>
          <a:p>
            <a:pPr algn="just"/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পূজা শব্দের অর্থ কি?</a:t>
            </a:r>
          </a:p>
          <a:p>
            <a:pPr algn="just"/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আমরা পূজা করি কেন ব্যাখ্যা কর।</a:t>
            </a:r>
          </a:p>
          <a:p>
            <a:pPr algn="just"/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পলাশের বাবা ব্যবসায়ে সাফল্য অর্জনের উদ্দেশ্যে কোন দেবতার পূজা করেন? উক্তি পূজার পদ্ধতি বর্ণনা কর।</a:t>
            </a:r>
          </a:p>
          <a:p>
            <a:pPr algn="just"/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পলাশ এবং তার বাবার নিবেদনকৃত দেব-দেবীর পূজার আধ্যাত্নিক ও সামাজিক প্রভাবের মতামত দাও।</a:t>
            </a:r>
          </a:p>
        </p:txBody>
      </p:sp>
    </p:spTree>
    <p:extLst>
      <p:ext uri="{BB962C8B-B14F-4D97-AF65-F5344CB8AC3E}">
        <p14:creationId xmlns:p14="http://schemas.microsoft.com/office/powerpoint/2010/main" val="257477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9612" y="178937"/>
            <a:ext cx="3780430" cy="132343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1850717"/>
            <a:ext cx="8563428" cy="48693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5953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1199</TotalTime>
  <Words>432</Words>
  <Application>Microsoft Office PowerPoint</Application>
  <PresentationFormat>Custom</PresentationFormat>
  <Paragraphs>72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</cp:lastModifiedBy>
  <cp:revision>204</cp:revision>
  <dcterms:created xsi:type="dcterms:W3CDTF">2014-01-27T15:01:52Z</dcterms:created>
  <dcterms:modified xsi:type="dcterms:W3CDTF">2014-02-06T18:05:35Z</dcterms:modified>
</cp:coreProperties>
</file>